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63" r:id="rId4"/>
    <p:sldId id="264" r:id="rId5"/>
    <p:sldId id="257" r:id="rId6"/>
    <p:sldId id="258" r:id="rId7"/>
    <p:sldId id="259" r:id="rId8"/>
    <p:sldId id="262" r:id="rId9"/>
    <p:sldId id="265" r:id="rId10"/>
    <p:sldId id="261" r:id="rId11"/>
    <p:sldId id="266" r:id="rId12"/>
    <p:sldId id="268" r:id="rId13"/>
    <p:sldId id="269" r:id="rId14"/>
    <p:sldId id="270" r:id="rId15"/>
    <p:sldId id="272" r:id="rId16"/>
    <p:sldId id="271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9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31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93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459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83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32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7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7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9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1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2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3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8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7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C259-4CEB-4262-A57B-6DD7118C70BE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92A8C9-D5F8-4829-A69B-854FE1CE8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6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Continuation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5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5498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05098"/>
            <a:ext cx="9241729" cy="4736265"/>
          </a:xfrm>
        </p:spPr>
        <p:txBody>
          <a:bodyPr>
            <a:normAutofit/>
          </a:bodyPr>
          <a:lstStyle/>
          <a:p>
            <a:r>
              <a:rPr lang="en-US" dirty="0" smtClean="0"/>
              <a:t>Format </a:t>
            </a:r>
          </a:p>
          <a:p>
            <a:endParaRPr lang="en-US" dirty="0"/>
          </a:p>
          <a:p>
            <a:r>
              <a:rPr lang="en-US" dirty="0"/>
              <a:t>Return Type: A function may return a value. The </a:t>
            </a:r>
            <a:r>
              <a:rPr lang="en-US" dirty="0" err="1"/>
              <a:t>return_type</a:t>
            </a:r>
            <a:r>
              <a:rPr lang="en-US" dirty="0"/>
              <a:t> is the data type of the </a:t>
            </a:r>
            <a:r>
              <a:rPr lang="en-US" dirty="0" smtClean="0"/>
              <a:t>value </a:t>
            </a:r>
            <a:r>
              <a:rPr lang="en-US" dirty="0"/>
              <a:t>the function returns. Some functions perform the desired operations </a:t>
            </a:r>
            <a:r>
              <a:rPr lang="en-US" dirty="0" smtClean="0"/>
              <a:t>without returning </a:t>
            </a:r>
            <a:r>
              <a:rPr lang="en-US" dirty="0"/>
              <a:t>a value. </a:t>
            </a:r>
            <a:r>
              <a:rPr lang="en-US" dirty="0" smtClean="0"/>
              <a:t>In </a:t>
            </a:r>
            <a:r>
              <a:rPr lang="en-US" dirty="0"/>
              <a:t>this case, the </a:t>
            </a:r>
            <a:r>
              <a:rPr lang="en-US" dirty="0" err="1"/>
              <a:t>return_type</a:t>
            </a:r>
            <a:r>
              <a:rPr lang="en-US" dirty="0"/>
              <a:t> is the keyword void.</a:t>
            </a:r>
            <a:endParaRPr lang="en-US" dirty="0" smtClean="0"/>
          </a:p>
          <a:p>
            <a:r>
              <a:rPr lang="en-US" dirty="0"/>
              <a:t>Function Name: This is the actual name of the function. The function name and </a:t>
            </a:r>
            <a:r>
              <a:rPr lang="en-US" dirty="0" smtClean="0"/>
              <a:t>the parameter </a:t>
            </a:r>
            <a:r>
              <a:rPr lang="en-US" dirty="0"/>
              <a:t>list together constitute the function signature. </a:t>
            </a:r>
          </a:p>
          <a:p>
            <a:r>
              <a:rPr lang="en-US" dirty="0" smtClean="0"/>
              <a:t>Parameters</a:t>
            </a:r>
            <a:r>
              <a:rPr lang="en-US" dirty="0"/>
              <a:t>: A parameter is like a placeholder. When a function is invoked, you pass a </a:t>
            </a:r>
            <a:r>
              <a:rPr lang="en-US" dirty="0" smtClean="0"/>
              <a:t>value </a:t>
            </a:r>
            <a:r>
              <a:rPr lang="en-US" dirty="0"/>
              <a:t>to the parameter. This value is referred to as actual parameter or argument. The </a:t>
            </a:r>
            <a:r>
              <a:rPr lang="en-US" dirty="0" smtClean="0"/>
              <a:t>parameter </a:t>
            </a:r>
            <a:r>
              <a:rPr lang="en-US" dirty="0"/>
              <a:t>list refers to the type, order, and number of the parameters of a </a:t>
            </a:r>
            <a:r>
              <a:rPr lang="en-US" dirty="0" smtClean="0"/>
              <a:t>function. Parameters </a:t>
            </a:r>
            <a:r>
              <a:rPr lang="en-US" dirty="0"/>
              <a:t>are optional; that is, a function may contain no parameters. </a:t>
            </a:r>
          </a:p>
          <a:p>
            <a:r>
              <a:rPr lang="en-US" dirty="0" smtClean="0"/>
              <a:t>Function </a:t>
            </a:r>
            <a:r>
              <a:rPr lang="en-US" dirty="0"/>
              <a:t>Body: The function body contains a collection of statements that define </a:t>
            </a:r>
            <a:r>
              <a:rPr lang="en-US" dirty="0" smtClean="0"/>
              <a:t>what the </a:t>
            </a:r>
            <a:r>
              <a:rPr lang="en-US" dirty="0"/>
              <a:t>function does.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334" y="971896"/>
            <a:ext cx="46577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19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461" y="147636"/>
            <a:ext cx="5381625" cy="656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0005" y="3152773"/>
            <a:ext cx="194310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06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14103"/>
            <a:ext cx="8596668" cy="5669280"/>
          </a:xfrm>
        </p:spPr>
        <p:txBody>
          <a:bodyPr/>
          <a:lstStyle/>
          <a:p>
            <a:r>
              <a:rPr lang="en-US" dirty="0" smtClean="0"/>
              <a:t>Usually when writing a c/</a:t>
            </a:r>
            <a:r>
              <a:rPr lang="en-US" dirty="0" err="1" smtClean="0"/>
              <a:t>c++</a:t>
            </a:r>
            <a:r>
              <a:rPr lang="en-US" dirty="0" smtClean="0"/>
              <a:t> program for a bulk application try to use the functions in separate c/</a:t>
            </a:r>
            <a:r>
              <a:rPr lang="en-US" dirty="0" err="1" smtClean="0"/>
              <a:t>c++</a:t>
            </a:r>
            <a:r>
              <a:rPr lang="en-US" dirty="0" smtClean="0"/>
              <a:t> header files/source file.</a:t>
            </a:r>
          </a:p>
          <a:p>
            <a:r>
              <a:rPr lang="en-US" dirty="0" smtClean="0"/>
              <a:t>If you are using a small functions then you can write the function in same file.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how the header file are created.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769" y="2122170"/>
            <a:ext cx="6581775" cy="346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4544" y="2122170"/>
            <a:ext cx="399097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541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653143"/>
          </a:xfrm>
        </p:spPr>
        <p:txBody>
          <a:bodyPr/>
          <a:lstStyle/>
          <a:p>
            <a:r>
              <a:rPr lang="en-US" dirty="0" smtClean="0"/>
              <a:t>Local &amp; Global variables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084354"/>
            <a:ext cx="5320688" cy="288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022" y="3081142"/>
            <a:ext cx="5187996" cy="320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55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945" y="619397"/>
            <a:ext cx="5391150" cy="541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9787" y="2542222"/>
            <a:ext cx="26860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5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458" y="2119721"/>
            <a:ext cx="30670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91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structure</a:t>
            </a:r>
          </a:p>
          <a:p>
            <a:r>
              <a:rPr lang="en-US" dirty="0" smtClean="0"/>
              <a:t>Overview about </a:t>
            </a:r>
            <a:r>
              <a:rPr lang="en-US" dirty="0" err="1" smtClean="0"/>
              <a:t>datatypes</a:t>
            </a:r>
            <a:endParaRPr lang="en-US" dirty="0" smtClean="0"/>
          </a:p>
          <a:p>
            <a:r>
              <a:rPr lang="en-US" dirty="0" smtClean="0"/>
              <a:t>Variables	</a:t>
            </a:r>
          </a:p>
          <a:p>
            <a:r>
              <a:rPr lang="en-US" dirty="0" smtClean="0"/>
              <a:t>Symbolic Constants</a:t>
            </a:r>
          </a:p>
          <a:p>
            <a:r>
              <a:rPr lang="en-US" dirty="0" smtClean="0"/>
              <a:t>For Loop &amp; While loop</a:t>
            </a:r>
          </a:p>
          <a:p>
            <a:r>
              <a:rPr lang="en-US" dirty="0" smtClean="0"/>
              <a:t>Character </a:t>
            </a:r>
            <a:r>
              <a:rPr lang="en-US" dirty="0" err="1" smtClean="0"/>
              <a:t>inp</a:t>
            </a:r>
            <a:r>
              <a:rPr lang="en-US" dirty="0" smtClean="0"/>
              <a:t>/out</a:t>
            </a:r>
          </a:p>
          <a:p>
            <a:r>
              <a:rPr lang="en-US" dirty="0" smtClean="0"/>
              <a:t>Arrays</a:t>
            </a:r>
          </a:p>
          <a:p>
            <a:r>
              <a:rPr lang="en-US" dirty="0" smtClean="0"/>
              <a:t>Functions</a:t>
            </a:r>
          </a:p>
          <a:p>
            <a:endParaRPr lang="en-US" dirty="0"/>
          </a:p>
          <a:p>
            <a:r>
              <a:rPr lang="en-US" dirty="0" smtClean="0"/>
              <a:t>Arguments by call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25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7611"/>
            <a:ext cx="8596668" cy="5013751"/>
          </a:xfrm>
        </p:spPr>
        <p:txBody>
          <a:bodyPr/>
          <a:lstStyle/>
          <a:p>
            <a:r>
              <a:rPr lang="en-US" dirty="0" smtClean="0"/>
              <a:t>Study the workflow of character array program in chapter 1(in book).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a one dimensional array of </a:t>
            </a:r>
            <a:r>
              <a:rPr lang="en-US" dirty="0"/>
              <a:t>2</a:t>
            </a:r>
            <a:r>
              <a:rPr lang="en-US" dirty="0" smtClean="0"/>
              <a:t>0 random numbers each, now separate the odd and even numbers and store the output in new array in a order of even numbers in even position and odd numbers in odd position. </a:t>
            </a:r>
          </a:p>
        </p:txBody>
      </p:sp>
    </p:spTree>
    <p:extLst>
      <p:ext uri="{BB962C8B-B14F-4D97-AF65-F5344CB8AC3E}">
        <p14:creationId xmlns:p14="http://schemas.microsoft.com/office/powerpoint/2010/main" val="261686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938"/>
          </a:xfrm>
        </p:spPr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2545"/>
            <a:ext cx="8596668" cy="4378817"/>
          </a:xfrm>
        </p:spPr>
        <p:txBody>
          <a:bodyPr/>
          <a:lstStyle/>
          <a:p>
            <a:r>
              <a:rPr lang="en-US" dirty="0" smtClean="0"/>
              <a:t>Main function – </a:t>
            </a: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r>
              <a:rPr lang="en-US" dirty="0" smtClean="0"/>
              <a:t>Its good practice to use return 0;</a:t>
            </a:r>
          </a:p>
          <a:p>
            <a:r>
              <a:rPr lang="en-US" dirty="0" smtClean="0"/>
              <a:t>If you want to hold the output screen use </a:t>
            </a:r>
            <a:r>
              <a:rPr lang="en-US" dirty="0" err="1" smtClean="0"/>
              <a:t>getchar</a:t>
            </a:r>
            <a:r>
              <a:rPr lang="en-US" dirty="0" smtClean="0"/>
              <a:t>() before return. Also pause and some other function.</a:t>
            </a:r>
          </a:p>
          <a:p>
            <a:r>
              <a:rPr lang="en-US" dirty="0" smtClean="0"/>
              <a:t>Align the statement(braces), really useful when writing a long coding, also its easy to track or read.</a:t>
            </a:r>
          </a:p>
          <a:p>
            <a:r>
              <a:rPr lang="en-US" dirty="0" smtClean="0"/>
              <a:t>Be very clear in logic before writing the statement.</a:t>
            </a:r>
          </a:p>
          <a:p>
            <a:r>
              <a:rPr lang="en-US" dirty="0" smtClean="0"/>
              <a:t>If you want to know about a function read the library in the book or web, if you are smart enough you can simply select the function-&gt;right click -&gt; go to definitions-&gt;check the header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8972"/>
            <a:ext cx="8596668" cy="657497"/>
          </a:xfrm>
        </p:spPr>
        <p:txBody>
          <a:bodyPr/>
          <a:lstStyle/>
          <a:p>
            <a:r>
              <a:rPr lang="en-US" dirty="0" smtClean="0"/>
              <a:t>Keywords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349"/>
            <a:ext cx="8061717" cy="4722013"/>
          </a:xfrm>
        </p:spPr>
        <p:txBody>
          <a:bodyPr/>
          <a:lstStyle/>
          <a:p>
            <a:r>
              <a:rPr lang="en-US" dirty="0" smtClean="0"/>
              <a:t>Void – its basically nothing or no type.</a:t>
            </a:r>
          </a:p>
          <a:p>
            <a:pPr lvl="1" fontAlgn="base"/>
            <a:r>
              <a:rPr lang="en-IN" dirty="0" smtClean="0"/>
              <a:t>Function argument: </a:t>
            </a:r>
            <a:r>
              <a:rPr lang="en-IN" dirty="0" err="1" smtClean="0"/>
              <a:t>int</a:t>
            </a:r>
            <a:r>
              <a:rPr lang="en-IN" dirty="0" smtClean="0"/>
              <a:t> </a:t>
            </a:r>
            <a:r>
              <a:rPr lang="en-IN" dirty="0" err="1" smtClean="0"/>
              <a:t>myFunc</a:t>
            </a:r>
            <a:r>
              <a:rPr lang="en-IN" dirty="0" smtClean="0"/>
              <a:t>(void) -- the function takes nothing.</a:t>
            </a:r>
          </a:p>
          <a:p>
            <a:pPr lvl="1" fontAlgn="base"/>
            <a:r>
              <a:rPr lang="en-IN" dirty="0" smtClean="0"/>
              <a:t>Function return value: void </a:t>
            </a:r>
            <a:r>
              <a:rPr lang="en-IN" dirty="0" err="1" smtClean="0"/>
              <a:t>myFunc</a:t>
            </a:r>
            <a:r>
              <a:rPr lang="en-IN" dirty="0" smtClean="0"/>
              <a:t>(</a:t>
            </a:r>
            <a:r>
              <a:rPr lang="en-IN" dirty="0" err="1" smtClean="0"/>
              <a:t>int</a:t>
            </a:r>
            <a:r>
              <a:rPr lang="en-IN" dirty="0" smtClean="0"/>
              <a:t>) -- the function returns nothing</a:t>
            </a:r>
          </a:p>
          <a:p>
            <a:pPr fontAlgn="base"/>
            <a:r>
              <a:rPr lang="en-US" dirty="0" smtClean="0"/>
              <a:t>Static </a:t>
            </a:r>
          </a:p>
          <a:p>
            <a:pPr lvl="1" fontAlgn="base"/>
            <a:r>
              <a:rPr lang="en-IN" dirty="0" smtClean="0"/>
              <a:t>A static variable inside a function keeps its value between invocations.</a:t>
            </a:r>
          </a:p>
          <a:p>
            <a:pPr lvl="1" fontAlgn="base"/>
            <a:r>
              <a:rPr lang="en-IN" dirty="0" smtClean="0"/>
              <a:t>A static global variable or a function is "seen" only in the file it's declared in.</a:t>
            </a:r>
          </a:p>
          <a:p>
            <a:pPr lvl="1" fontAlgn="base"/>
            <a:r>
              <a:rPr lang="en-IN" dirty="0" smtClean="0"/>
              <a:t>Preserves variable value to survive after its scope ends.</a:t>
            </a:r>
            <a:endParaRPr lang="en-US" dirty="0" smtClean="0"/>
          </a:p>
          <a:p>
            <a:pPr fontAlgn="base"/>
            <a:r>
              <a:rPr lang="en-US" dirty="0" smtClean="0"/>
              <a:t>Volatile</a:t>
            </a:r>
          </a:p>
          <a:p>
            <a:pPr lvl="1" fontAlgn="base"/>
            <a:r>
              <a:rPr lang="en-IN" dirty="0" smtClean="0"/>
              <a:t> It indicates that a variable may be changed in a way which is absolutely unpredictable by analysing the normal program flow (for example, a variable which may be changed by an interrupt handler).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09129" y="960120"/>
            <a:ext cx="30384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3669" y="5238205"/>
            <a:ext cx="6620963" cy="159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36023"/>
            <a:ext cx="8596668" cy="5205339"/>
          </a:xfrm>
        </p:spPr>
        <p:txBody>
          <a:bodyPr/>
          <a:lstStyle/>
          <a:p>
            <a:r>
              <a:rPr lang="en-US" dirty="0" smtClean="0"/>
              <a:t>Extern</a:t>
            </a:r>
          </a:p>
          <a:p>
            <a:pPr lvl="1"/>
            <a:r>
              <a:rPr lang="en-IN" dirty="0" smtClean="0"/>
              <a:t> indicates that the actual storage and initial value of a variable.</a:t>
            </a:r>
          </a:p>
          <a:p>
            <a:pPr lvl="1"/>
            <a:r>
              <a:rPr lang="en-IN" dirty="0" smtClean="0"/>
              <a:t>usually in a separate source code module</a:t>
            </a:r>
            <a:r>
              <a:rPr lang="en-IN" dirty="0" smtClean="0"/>
              <a:t>.</a:t>
            </a:r>
          </a:p>
          <a:p>
            <a:r>
              <a:rPr lang="en-IN" dirty="0" smtClean="0"/>
              <a:t>Register</a:t>
            </a:r>
          </a:p>
          <a:p>
            <a:pPr lvl="1"/>
            <a:r>
              <a:rPr lang="en-US" dirty="0"/>
              <a:t>In a computer, a register is one of a small set of data holding places that are part of a computer </a:t>
            </a:r>
            <a:r>
              <a:rPr lang="en-US" dirty="0" smtClean="0"/>
              <a:t>processor. </a:t>
            </a:r>
            <a:r>
              <a:rPr lang="en-US" dirty="0"/>
              <a:t>A register may hold a computer </a:t>
            </a:r>
            <a:r>
              <a:rPr lang="en-US" dirty="0" smtClean="0"/>
              <a:t>instruction</a:t>
            </a:r>
            <a:r>
              <a:rPr lang="en-US" dirty="0"/>
              <a:t> , a storage address, or any kind of data (such as a bit sequence or individual characters). </a:t>
            </a:r>
            <a:endParaRPr lang="en-US" dirty="0" smtClean="0"/>
          </a:p>
          <a:p>
            <a:pPr lvl="1"/>
            <a:r>
              <a:rPr lang="en-US" dirty="0"/>
              <a:t>Depending on the processor design and language rules, registers may be </a:t>
            </a:r>
            <a:r>
              <a:rPr lang="en-US" dirty="0" smtClean="0"/>
              <a:t>numbered</a:t>
            </a:r>
          </a:p>
          <a:p>
            <a:r>
              <a:rPr lang="en-US" dirty="0" smtClean="0"/>
              <a:t>Endian</a:t>
            </a:r>
          </a:p>
          <a:p>
            <a:pPr lvl="1"/>
            <a:endParaRPr lang="en-IN" dirty="0" smtClean="0"/>
          </a:p>
          <a:p>
            <a:endParaRPr lang="en-IN" dirty="0"/>
          </a:p>
        </p:txBody>
      </p:sp>
      <p:pic>
        <p:nvPicPr>
          <p:cNvPr id="1026" name="Picture 2" descr="http://i.stack.imgur.com/uB92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786" y="4164737"/>
            <a:ext cx="37338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 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library handles the model of </a:t>
            </a:r>
            <a:r>
              <a:rPr lang="en-US" dirty="0" err="1" smtClean="0"/>
              <a:t>i</a:t>
            </a:r>
            <a:r>
              <a:rPr lang="en-US" dirty="0" smtClean="0"/>
              <a:t>/o.</a:t>
            </a:r>
          </a:p>
          <a:p>
            <a:r>
              <a:rPr lang="en-US" dirty="0" smtClean="0"/>
              <a:t>There are several reading and writing functions, the most familiar and simplest one is </a:t>
            </a:r>
            <a:r>
              <a:rPr lang="en-US" dirty="0" err="1" smtClean="0"/>
              <a:t>getchar</a:t>
            </a:r>
            <a:r>
              <a:rPr lang="en-US" dirty="0" smtClean="0"/>
              <a:t> and </a:t>
            </a:r>
            <a:r>
              <a:rPr lang="en-US" dirty="0" err="1" smtClean="0"/>
              <a:t>putchar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getchar</a:t>
            </a:r>
            <a:r>
              <a:rPr lang="en-US" dirty="0" smtClean="0"/>
              <a:t>() reads the next input character</a:t>
            </a:r>
          </a:p>
          <a:p>
            <a:r>
              <a:rPr lang="en-US" dirty="0" err="1" smtClean="0"/>
              <a:t>Putchar</a:t>
            </a:r>
            <a:r>
              <a:rPr lang="en-US" dirty="0" smtClean="0"/>
              <a:t>(j) writes the character or number in the variable j.</a:t>
            </a:r>
          </a:p>
          <a:p>
            <a:r>
              <a:rPr lang="en-US" dirty="0" smtClean="0"/>
              <a:t>It could be from one character to sequential of character or numbers.</a:t>
            </a:r>
          </a:p>
          <a:p>
            <a:r>
              <a:rPr lang="en-US" dirty="0" smtClean="0"/>
              <a:t>Mostly the i/o is from the keyboard, but it can be extended to any device and by any communication.</a:t>
            </a:r>
          </a:p>
          <a:p>
            <a:r>
              <a:rPr lang="en-US" dirty="0" smtClean="0"/>
              <a:t>Other functions </a:t>
            </a:r>
            <a:r>
              <a:rPr lang="en-US" dirty="0" err="1" smtClean="0"/>
              <a:t>scanf</a:t>
            </a:r>
            <a:r>
              <a:rPr lang="en-US" dirty="0" smtClean="0"/>
              <a:t>, </a:t>
            </a:r>
            <a:r>
              <a:rPr lang="en-US" dirty="0" err="1" smtClean="0"/>
              <a:t>printf</a:t>
            </a:r>
            <a:r>
              <a:rPr lang="en-US" dirty="0" smtClean="0"/>
              <a:t>, </a:t>
            </a:r>
            <a:r>
              <a:rPr lang="en-US" dirty="0" err="1" smtClean="0"/>
              <a:t>sscanf</a:t>
            </a:r>
            <a:r>
              <a:rPr lang="en-US" dirty="0" smtClean="0"/>
              <a:t>, </a:t>
            </a:r>
            <a:r>
              <a:rPr lang="en-US" dirty="0" err="1" smtClean="0"/>
              <a:t>sprintf</a:t>
            </a:r>
            <a:r>
              <a:rPr lang="en-US" dirty="0" smtClean="0"/>
              <a:t> ….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5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08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 </a:t>
            </a:r>
            <a:r>
              <a:rPr lang="en-US" dirty="0" smtClean="0"/>
              <a:t>copying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358" y="1250015"/>
            <a:ext cx="9887503" cy="521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2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7871"/>
          </a:xfrm>
        </p:spPr>
        <p:txBody>
          <a:bodyPr/>
          <a:lstStyle/>
          <a:p>
            <a:r>
              <a:rPr lang="en-US" dirty="0" smtClean="0"/>
              <a:t>Character, Line counting, word counting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4701" y="1721877"/>
            <a:ext cx="2976791" cy="44815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91979" y="1721877"/>
            <a:ext cx="3602152" cy="41006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4131" y="1321103"/>
            <a:ext cx="4290051" cy="553689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6434" y="2963500"/>
            <a:ext cx="5810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8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7185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103"/>
            <a:ext cx="8596668" cy="4603260"/>
          </a:xfrm>
        </p:spPr>
        <p:txBody>
          <a:bodyPr/>
          <a:lstStyle/>
          <a:p>
            <a:r>
              <a:rPr lang="en-US" dirty="0" smtClean="0"/>
              <a:t>Initialize arrays –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Accessing the array -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512" y="796834"/>
            <a:ext cx="6627582" cy="47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6410" y="1685109"/>
            <a:ext cx="6485545" cy="38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0490" y="2596787"/>
            <a:ext cx="543251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01103" y="3923756"/>
            <a:ext cx="35718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7568" y="5185409"/>
            <a:ext cx="46101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524" y="4113711"/>
            <a:ext cx="2423250" cy="248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659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13955"/>
            <a:ext cx="8596668" cy="5427408"/>
          </a:xfrm>
        </p:spPr>
        <p:txBody>
          <a:bodyPr/>
          <a:lstStyle/>
          <a:p>
            <a:r>
              <a:rPr lang="en-US" dirty="0" smtClean="0"/>
              <a:t>Multidimensional Array – </a:t>
            </a:r>
          </a:p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4595" y="1471709"/>
            <a:ext cx="3730670" cy="4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4595" y="2378065"/>
            <a:ext cx="4170100" cy="41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4595" y="3304431"/>
            <a:ext cx="6788768" cy="222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1100</TotalTime>
  <Words>514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Chapter 1 </vt:lpstr>
      <vt:lpstr>Things to remember</vt:lpstr>
      <vt:lpstr>Keywords </vt:lpstr>
      <vt:lpstr>PowerPoint Presentation</vt:lpstr>
      <vt:lpstr>Character Input and Output</vt:lpstr>
      <vt:lpstr>Character copying</vt:lpstr>
      <vt:lpstr>Character, Line counting, word counting</vt:lpstr>
      <vt:lpstr>Arrays</vt:lpstr>
      <vt:lpstr>PowerPoint Presentation</vt:lpstr>
      <vt:lpstr>Functions</vt:lpstr>
      <vt:lpstr>PowerPoint Presentation</vt:lpstr>
      <vt:lpstr>PowerPoint Presentation</vt:lpstr>
      <vt:lpstr>Local &amp; Global variables </vt:lpstr>
      <vt:lpstr>PowerPoint Presentation</vt:lpstr>
      <vt:lpstr>Arithmetic expressions</vt:lpstr>
      <vt:lpstr>Summary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</dc:title>
  <dc:creator>bel1</dc:creator>
  <cp:lastModifiedBy>bel1</cp:lastModifiedBy>
  <cp:revision>59</cp:revision>
  <dcterms:created xsi:type="dcterms:W3CDTF">2014-06-24T10:19:49Z</dcterms:created>
  <dcterms:modified xsi:type="dcterms:W3CDTF">2014-07-11T05:07:53Z</dcterms:modified>
</cp:coreProperties>
</file>